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093" y="4310122"/>
            <a:ext cx="6795907" cy="23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4953000" cy="4001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</a:pPr>
            <a:r>
              <a:rPr lang="en-US" sz="2400" b="1" dirty="0">
                <a:solidFill>
                  <a:srgbClr val="FFFFFF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Resultant of Non-Concurrent Forces</a:t>
            </a:r>
          </a:p>
        </p:txBody>
      </p:sp>
      <p:sp>
        <p:nvSpPr>
          <p:cNvPr id="3" name="Rectangle 2"/>
          <p:cNvSpPr/>
          <p:nvPr/>
        </p:nvSpPr>
        <p:spPr>
          <a:xfrm>
            <a:off x="228600" y="1447800"/>
            <a:ext cx="8686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case of a coplanar force system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the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lines of action of all the forces lie in the same plane, Fig.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so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resultant force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b="1" dirty="0"/>
              <a:t> = 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000" b="1" dirty="0" smtClean="0"/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system also lies in this plane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Furthermore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the moment of each of the forces about any point </a:t>
            </a: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directed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perpendicular to this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plane. Thus, the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resultant moment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(M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resultant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force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will be mutually perpendicular, Fig.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The resultant moment can be replaced by moving the resultant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force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perpendicular or moment arm distance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away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point </a:t>
            </a: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such that produces the same moment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(M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about point </a:t>
            </a: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Fig.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This distance d can be determined from the scalar equation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(M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R.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(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 F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67945" y="336974"/>
            <a:ext cx="1648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Lecture 5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429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301" y="1930575"/>
            <a:ext cx="7458075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686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Replace the force and couple moment system acting on the beam in Fig. a by an equivalent resultant force, and find where its line of action intersects the beam, measured from point 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Rectangle 2"/>
          <p:cNvSpPr/>
          <p:nvPr/>
        </p:nvSpPr>
        <p:spPr>
          <a:xfrm>
            <a:off x="241110" y="1282384"/>
            <a:ext cx="1031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Solution: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922" y="4035600"/>
            <a:ext cx="5040000" cy="7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301" y="5231712"/>
            <a:ext cx="426720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501" y="5231712"/>
            <a:ext cx="3743325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202" y="5638800"/>
            <a:ext cx="53340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396922" y="4802262"/>
            <a:ext cx="35654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Fig. b, the magnitude of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223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0</TotalTime>
  <Words>205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Waveform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 Qassim</dc:creator>
  <cp:lastModifiedBy>Dr Qassim</cp:lastModifiedBy>
  <cp:revision>2</cp:revision>
  <dcterms:created xsi:type="dcterms:W3CDTF">2006-08-16T00:00:00Z</dcterms:created>
  <dcterms:modified xsi:type="dcterms:W3CDTF">2018-01-02T21:18:01Z</dcterms:modified>
</cp:coreProperties>
</file>